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86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MENCHACA RD / BARTON SKWY (Lightsey Rd)
Intersection ID: 5152078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86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MENCHACA RD / BARTON SKWY (Lightsey Rd)
Intersection ID: 5152078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86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MENCHACA RD / BARTON SKWY (Lightsey Rd)
Intersection ID: 5152078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86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MENCHACA RD / BARTON SKWY (Lightsey Rd)
Intersection ID: 5152078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Turning Vehicle Yield To Ped 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